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8"/>
  </p:notesMasterIdLst>
  <p:sldIdLst>
    <p:sldId id="256" r:id="rId2"/>
    <p:sldId id="279" r:id="rId3"/>
    <p:sldId id="283" r:id="rId4"/>
    <p:sldId id="259" r:id="rId5"/>
    <p:sldId id="278" r:id="rId6"/>
    <p:sldId id="258" r:id="rId7"/>
    <p:sldId id="261" r:id="rId8"/>
    <p:sldId id="284" r:id="rId9"/>
    <p:sldId id="267" r:id="rId10"/>
    <p:sldId id="260" r:id="rId11"/>
    <p:sldId id="262" r:id="rId12"/>
    <p:sldId id="263" r:id="rId13"/>
    <p:sldId id="264" r:id="rId14"/>
    <p:sldId id="274" r:id="rId15"/>
    <p:sldId id="266" r:id="rId16"/>
    <p:sldId id="268" r:id="rId17"/>
    <p:sldId id="270" r:id="rId18"/>
    <p:sldId id="271" r:id="rId19"/>
    <p:sldId id="269" r:id="rId20"/>
    <p:sldId id="276" r:id="rId21"/>
    <p:sldId id="277" r:id="rId22"/>
    <p:sldId id="273" r:id="rId23"/>
    <p:sldId id="275" r:id="rId24"/>
    <p:sldId id="272" r:id="rId25"/>
    <p:sldId id="280" r:id="rId26"/>
    <p:sldId id="281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15" autoAdjust="0"/>
    <p:restoredTop sz="86401" autoAdjust="0"/>
  </p:normalViewPr>
  <p:slideViewPr>
    <p:cSldViewPr>
      <p:cViewPr varScale="1">
        <p:scale>
          <a:sx n="96" d="100"/>
          <a:sy n="96" d="100"/>
        </p:scale>
        <p:origin x="-1344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98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6CBE4B-D078-45EA-BB96-E00B14C625FE}" type="datetimeFigureOut">
              <a:rPr lang="en-US" smtClean="0"/>
              <a:pPr/>
              <a:t>9/21/2010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990BD-0814-47B6-B57E-1434A2BF5DE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990BD-0814-47B6-B57E-1434A2BF5DEA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85EC067-CEBB-4672-B3F3-4D722C382C2D}" type="datetime1">
              <a:rPr lang="en-US" smtClean="0"/>
              <a:pPr/>
              <a:t>9/21/2010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CA" smtClean="0"/>
              <a:t>Day 1 - Intro to Visual Studio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FBF9220-1D80-47F3-A6A6-29698BC506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72200E9-3963-41E7-9D67-0E674C3D774F}" type="datetime1">
              <a:rPr lang="en-US" smtClean="0"/>
              <a:pPr/>
              <a:t>9/21/2010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CA" smtClean="0"/>
              <a:t>Day 1 - Intro to Visual Studio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FBF9220-1D80-47F3-A6A6-29698BC506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FAE4476-4934-4E5A-ABF0-78DBD8BD11A0}" type="datetime1">
              <a:rPr lang="en-US" smtClean="0"/>
              <a:pPr/>
              <a:t>9/21/2010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CA" smtClean="0"/>
              <a:t>Day 1 - Intro to Visual Studio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FBF9220-1D80-47F3-A6A6-29698BC506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B8EC62D-8400-412D-AD0F-1A4179860E81}" type="datetime1">
              <a:rPr lang="en-US" smtClean="0"/>
              <a:pPr/>
              <a:t>9/21/2010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CA" smtClean="0"/>
              <a:t>Day 1 - Intro to Visual Studio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FBF9220-1D80-47F3-A6A6-29698BC506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94B8D1E-24A1-468D-9616-505785906C6D}" type="datetime1">
              <a:rPr lang="en-US" smtClean="0"/>
              <a:pPr/>
              <a:t>9/21/2010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CA" smtClean="0"/>
              <a:t>Day 1 - Intro to Visual Studio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FBF9220-1D80-47F3-A6A6-29698BC506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0F6CBFB-0CBD-4822-9F0A-F5412D216D9B}" type="datetime1">
              <a:rPr lang="en-US" smtClean="0"/>
              <a:pPr/>
              <a:t>9/21/2010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CA" smtClean="0"/>
              <a:t>Day 1 - Intro to Visual Studio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FBF9220-1D80-47F3-A6A6-29698BC506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173C143-2A49-457D-A9A7-32168F6B2F2D}" type="datetime1">
              <a:rPr lang="en-US" smtClean="0"/>
              <a:pPr/>
              <a:t>9/21/2010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CA" smtClean="0"/>
              <a:t>Day 1 - Intro to Visual Studio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FBF9220-1D80-47F3-A6A6-29698BC506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9C92C47-8E33-4666-837F-5AA0FEF9721C}" type="datetime1">
              <a:rPr lang="en-US" smtClean="0"/>
              <a:pPr/>
              <a:t>9/21/2010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CA" smtClean="0"/>
              <a:t>Day 1 - Intro to Visual Studio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FBF9220-1D80-47F3-A6A6-29698BC506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E183C9C-41B9-4FD1-9073-1B8A6B0FBF34}" type="datetime1">
              <a:rPr lang="en-US" smtClean="0"/>
              <a:pPr/>
              <a:t>9/21/2010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CA" smtClean="0"/>
              <a:t>Day 1 - Intro to Visual Studio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FBF9220-1D80-47F3-A6A6-29698BC506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36DD27D-B60A-4E87-A976-F2AD9ABBB825}" type="datetime1">
              <a:rPr lang="en-US" smtClean="0"/>
              <a:pPr/>
              <a:t>9/21/2010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CA" smtClean="0"/>
              <a:t>Day 1 - Intro to Visual Studio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FBF9220-1D80-47F3-A6A6-29698BC506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80452A-B685-4561-B3C4-E6BE304DD49F}" type="datetime1">
              <a:rPr lang="en-US" smtClean="0"/>
              <a:pPr/>
              <a:t>9/21/2010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CA" smtClean="0"/>
              <a:t>Day 1 - Intro to Visual Studio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FBF9220-1D80-47F3-A6A6-29698BC5062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8D7629C9-80E7-4DD8-8C80-0949F779B074}" type="datetime1">
              <a:rPr lang="en-US" smtClean="0"/>
              <a:pPr/>
              <a:t>9/21/2010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r>
              <a:rPr lang="en-CA" smtClean="0"/>
              <a:t>Day 1 - Intro to Visual Studio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3FBF9220-1D80-47F3-A6A6-29698BC5062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hyperlink" Target="http://msdn.microsoft.com/en-ca/library/aa187919.aspx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CA" sz="3600" dirty="0" smtClean="0"/>
              <a:t>DMIT104</a:t>
            </a:r>
            <a:r>
              <a:rPr lang="en-CA" sz="3600" dirty="0" smtClean="0"/>
              <a:t/>
            </a:r>
            <a:br>
              <a:rPr lang="en-CA" sz="3600" dirty="0" smtClean="0"/>
            </a:br>
            <a:r>
              <a:rPr lang="en-CA" sz="3600" dirty="0" smtClean="0"/>
              <a:t>Programming </a:t>
            </a:r>
            <a:r>
              <a:rPr lang="en-CA" sz="3600" dirty="0" smtClean="0"/>
              <a:t>Fundamentals</a:t>
            </a:r>
            <a:br>
              <a:rPr lang="en-CA" sz="3600" dirty="0" smtClean="0"/>
            </a:br>
            <a:r>
              <a:rPr lang="en-CA" sz="3600" dirty="0" smtClean="0"/>
              <a:t>(in C#)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 smtClean="0"/>
              <a:t>Day 1– Introduction to Visual Studio 2008</a:t>
            </a:r>
            <a:endParaRPr lang="en-US" dirty="0"/>
          </a:p>
        </p:txBody>
      </p:sp>
      <p:pic>
        <p:nvPicPr>
          <p:cNvPr id="4" name="Picture 3" descr="C:\Users\Dan\Pictures\Microsoft Clip Organizer\MCj0439587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8" y="4286256"/>
            <a:ext cx="2750652" cy="2193211"/>
          </a:xfrm>
          <a:prstGeom prst="rect">
            <a:avLst/>
          </a:prstGeom>
          <a:noFill/>
        </p:spPr>
      </p:pic>
      <p:pic>
        <p:nvPicPr>
          <p:cNvPr id="5" name="Content Placeholder 8" descr="Comedy Business 53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2976" y="857232"/>
            <a:ext cx="1434627" cy="12087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Solution Explorer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Explore what’s in your Solution</a:t>
            </a:r>
          </a:p>
          <a:p>
            <a:pPr lvl="1"/>
            <a:r>
              <a:rPr lang="en-CA" dirty="0" smtClean="0"/>
              <a:t>Projects</a:t>
            </a:r>
          </a:p>
          <a:p>
            <a:pPr lvl="1"/>
            <a:r>
              <a:rPr lang="en-CA" dirty="0" smtClean="0"/>
              <a:t>Files</a:t>
            </a:r>
          </a:p>
          <a:p>
            <a:r>
              <a:rPr lang="en-CA" dirty="0" smtClean="0"/>
              <a:t>Conceptual View</a:t>
            </a:r>
          </a:p>
          <a:p>
            <a:pPr lvl="1"/>
            <a:r>
              <a:rPr lang="en-CA" dirty="0" smtClean="0"/>
              <a:t>Not Physical</a:t>
            </a:r>
          </a:p>
          <a:p>
            <a:r>
              <a:rPr lang="en-CA" dirty="0" err="1" smtClean="0"/>
              <a:t>Startup</a:t>
            </a:r>
            <a:r>
              <a:rPr lang="en-CA" dirty="0" smtClean="0"/>
              <a:t/>
            </a:r>
            <a:br>
              <a:rPr lang="en-CA" dirty="0" smtClean="0"/>
            </a:br>
            <a:r>
              <a:rPr lang="en-CA" dirty="0" smtClean="0"/>
              <a:t>Project/Website</a:t>
            </a:r>
            <a:br>
              <a:rPr lang="en-CA" dirty="0" smtClean="0"/>
            </a:b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3504" y="1500174"/>
            <a:ext cx="3520156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F9220-1D80-47F3-A6A6-29698BC5062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Day 1 - Intro to Visual Studio</a:t>
            </a:r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33156" y="1524000"/>
            <a:ext cx="35433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Editor Window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Edit any type of source file</a:t>
            </a:r>
          </a:p>
          <a:p>
            <a:pPr lvl="1"/>
            <a:r>
              <a:rPr lang="en-CA" dirty="0" smtClean="0"/>
              <a:t>Web form</a:t>
            </a:r>
          </a:p>
          <a:p>
            <a:pPr lvl="1"/>
            <a:r>
              <a:rPr lang="en-CA" dirty="0" smtClean="0"/>
              <a:t>Code (VB.NET, C#, ASP.NET, </a:t>
            </a:r>
            <a:r>
              <a:rPr lang="en-CA" dirty="0" err="1" smtClean="0"/>
              <a:t>Javascript</a:t>
            </a:r>
            <a:r>
              <a:rPr lang="en-CA" dirty="0" smtClean="0"/>
              <a:t>, etc.)</a:t>
            </a:r>
          </a:p>
          <a:p>
            <a:r>
              <a:rPr lang="en-CA" dirty="0" err="1" smtClean="0"/>
              <a:t>Intellisense</a:t>
            </a:r>
            <a:endParaRPr lang="en-CA" dirty="0" smtClean="0"/>
          </a:p>
          <a:p>
            <a:pPr lvl="1"/>
            <a:r>
              <a:rPr lang="en-CA" dirty="0" smtClean="0"/>
              <a:t>Color-coding (based on language)</a:t>
            </a:r>
          </a:p>
          <a:p>
            <a:pPr lvl="1"/>
            <a:r>
              <a:rPr lang="en-CA" dirty="0" smtClean="0"/>
              <a:t>Member Access Operator Drop-down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31005" y="3205438"/>
            <a:ext cx="3681991" cy="2223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F9220-1D80-47F3-A6A6-29698BC5062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Day 1 - Intro to Visual Studio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Property Explorer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View Properties of</a:t>
            </a:r>
          </a:p>
          <a:p>
            <a:pPr lvl="1"/>
            <a:r>
              <a:rPr lang="en-CA" dirty="0" smtClean="0"/>
              <a:t>Selected file (Solution Explorer)</a:t>
            </a:r>
          </a:p>
          <a:p>
            <a:pPr lvl="1"/>
            <a:r>
              <a:rPr lang="en-CA" dirty="0" smtClean="0"/>
              <a:t>Windows/Web Form Controls (Editor Window)</a:t>
            </a:r>
          </a:p>
          <a:p>
            <a:pPr lvl="1"/>
            <a:r>
              <a:rPr lang="en-CA" dirty="0" smtClean="0"/>
              <a:t>Database Items (Server Explorer)</a:t>
            </a:r>
          </a:p>
          <a:p>
            <a:r>
              <a:rPr lang="en-CA" dirty="0" smtClean="0"/>
              <a:t>View as</a:t>
            </a:r>
          </a:p>
          <a:p>
            <a:pPr lvl="1"/>
            <a:r>
              <a:rPr lang="en-CA" dirty="0" smtClean="0"/>
              <a:t>Categorized</a:t>
            </a:r>
          </a:p>
          <a:p>
            <a:pPr lvl="1"/>
            <a:r>
              <a:rPr lang="en-CA" dirty="0" smtClean="0"/>
              <a:t>Alphabetical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F9220-1D80-47F3-A6A6-29698BC5062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Day 1 - Intro to Visual Studio</a:t>
            </a:r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Other 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CA" dirty="0" smtClean="0"/>
              <a:t>Toolbox</a:t>
            </a:r>
          </a:p>
          <a:p>
            <a:pPr lvl="1"/>
            <a:r>
              <a:rPr lang="en-CA" dirty="0" smtClean="0"/>
              <a:t>GUI Controls for Web &amp; Windows Forms</a:t>
            </a:r>
          </a:p>
          <a:p>
            <a:r>
              <a:rPr lang="en-CA" dirty="0" smtClean="0"/>
              <a:t>Server Explorer</a:t>
            </a:r>
          </a:p>
          <a:p>
            <a:pPr lvl="1"/>
            <a:r>
              <a:rPr lang="en-CA" dirty="0" smtClean="0"/>
              <a:t>Database Connections &amp; Database Objects (tables, stored procedures, etc.)</a:t>
            </a:r>
          </a:p>
          <a:p>
            <a:r>
              <a:rPr lang="en-CA" dirty="0" smtClean="0"/>
              <a:t>Error List</a:t>
            </a:r>
          </a:p>
          <a:p>
            <a:pPr lvl="1"/>
            <a:r>
              <a:rPr lang="en-CA" dirty="0" smtClean="0"/>
              <a:t>Compiler errors and warnings</a:t>
            </a:r>
          </a:p>
          <a:p>
            <a:r>
              <a:rPr lang="en-CA" dirty="0" smtClean="0"/>
              <a:t>Output</a:t>
            </a:r>
          </a:p>
          <a:p>
            <a:pPr lvl="1"/>
            <a:r>
              <a:rPr lang="en-CA" dirty="0" smtClean="0"/>
              <a:t>Solution/Project Building Results</a:t>
            </a:r>
          </a:p>
          <a:p>
            <a:r>
              <a:rPr lang="en-CA" dirty="0" smtClean="0"/>
              <a:t>Task List</a:t>
            </a:r>
          </a:p>
          <a:p>
            <a:pPr lvl="1"/>
            <a:r>
              <a:rPr lang="en-CA" dirty="0" smtClean="0"/>
              <a:t>TODO comments &amp; other tasks</a:t>
            </a:r>
          </a:p>
          <a:p>
            <a:r>
              <a:rPr lang="en-CA" dirty="0" smtClean="0"/>
              <a:t>Object Test Bench</a:t>
            </a:r>
          </a:p>
          <a:p>
            <a:pPr lvl="1"/>
            <a:r>
              <a:rPr lang="en-CA" dirty="0" smtClean="0"/>
              <a:t>Ad-hoc execution of individual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F9220-1D80-47F3-A6A6-29698BC5062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Day 1 - Intro to Visual Studio</a:t>
            </a:r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Help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MSDN Library (Help Files)</a:t>
            </a:r>
          </a:p>
          <a:p>
            <a:pPr lvl="1"/>
            <a:r>
              <a:rPr lang="en-CA" dirty="0" smtClean="0"/>
              <a:t>Online</a:t>
            </a:r>
            <a:br>
              <a:rPr lang="en-CA" dirty="0" smtClean="0"/>
            </a:br>
            <a:r>
              <a:rPr lang="en-US" sz="1800" dirty="0" smtClean="0">
                <a:solidFill>
                  <a:srgbClr val="7030A0"/>
                </a:solidFill>
                <a:hlinkClick r:id="rId2"/>
              </a:rPr>
              <a:t> http://msdn.microsoft.com/en-ca/library/aa187919.aspx</a:t>
            </a:r>
          </a:p>
          <a:p>
            <a:pPr lvl="2"/>
            <a:r>
              <a:rPr lang="en-CA" dirty="0" smtClean="0"/>
              <a:t>Low bandwidth Option</a:t>
            </a:r>
          </a:p>
          <a:p>
            <a:pPr lvl="1"/>
            <a:endParaRPr lang="en-CA" dirty="0" smtClean="0"/>
          </a:p>
          <a:p>
            <a:pPr lvl="1"/>
            <a:r>
              <a:rPr lang="en-CA" dirty="0" smtClean="0"/>
              <a:t>Context Help (F1) </a:t>
            </a:r>
          </a:p>
          <a:p>
            <a:endParaRPr lang="en-CA" dirty="0" smtClean="0"/>
          </a:p>
          <a:p>
            <a:r>
              <a:rPr lang="en-CA" dirty="0" smtClean="0"/>
              <a:t>Google</a:t>
            </a:r>
          </a:p>
          <a:p>
            <a:endParaRPr lang="en-CA" dirty="0" smtClean="0"/>
          </a:p>
          <a:p>
            <a:r>
              <a:rPr lang="en-CA" dirty="0" smtClean="0"/>
              <a:t>Me			Each Other</a:t>
            </a:r>
          </a:p>
        </p:txBody>
      </p:sp>
      <p:pic>
        <p:nvPicPr>
          <p:cNvPr id="4" name="Picture 3" descr="F1 key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43372" y="2143116"/>
            <a:ext cx="785818" cy="805165"/>
          </a:xfrm>
          <a:prstGeom prst="rect">
            <a:avLst/>
          </a:prstGeom>
        </p:spPr>
      </p:pic>
      <p:pic>
        <p:nvPicPr>
          <p:cNvPr id="5" name="Picture 4" descr="Home Improvement M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00166" y="3929066"/>
            <a:ext cx="944255" cy="1152230"/>
          </a:xfrm>
          <a:prstGeom prst="rect">
            <a:avLst/>
          </a:prstGeom>
        </p:spPr>
      </p:pic>
      <p:pic>
        <p:nvPicPr>
          <p:cNvPr id="6" name="Picture 5" descr="Business Training 3.t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72132" y="3929066"/>
            <a:ext cx="2143140" cy="1174441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F9220-1D80-47F3-A6A6-29698BC5062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Day 1 - Intro to Visual Studio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Tools </a:t>
            </a:r>
            <a:r>
              <a:rPr lang="en-CA" smtClean="0"/>
              <a:t>-&gt; Options…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 smtClean="0"/>
              <a:t>Tools -&gt; Options…</a:t>
            </a:r>
          </a:p>
          <a:p>
            <a:pPr lvl="1"/>
            <a:r>
              <a:rPr lang="en-CA" dirty="0" smtClean="0"/>
              <a:t>Configure the IDE to your preferences</a:t>
            </a:r>
          </a:p>
          <a:p>
            <a:pPr lvl="2">
              <a:buFont typeface="Wingdings" pitchFamily="2" charset="2"/>
              <a:buChar char="þ"/>
            </a:pPr>
            <a:r>
              <a:rPr lang="en-CA" dirty="0" smtClean="0"/>
              <a:t>“Show all Settings”</a:t>
            </a:r>
          </a:p>
          <a:p>
            <a:pPr lvl="1"/>
            <a:endParaRPr lang="en-CA" dirty="0" smtClean="0"/>
          </a:p>
          <a:p>
            <a:r>
              <a:rPr lang="en-CA" dirty="0" smtClean="0"/>
              <a:t>Recommendations</a:t>
            </a:r>
          </a:p>
          <a:p>
            <a:pPr lvl="1"/>
            <a:r>
              <a:rPr lang="en-CA" dirty="0" smtClean="0"/>
              <a:t>Projects and Solutions</a:t>
            </a:r>
          </a:p>
          <a:p>
            <a:pPr lvl="2"/>
            <a:r>
              <a:rPr lang="en-CA" dirty="0" smtClean="0"/>
              <a:t>Always Show Solution</a:t>
            </a:r>
          </a:p>
          <a:p>
            <a:pPr lvl="1"/>
            <a:r>
              <a:rPr lang="en-CA" dirty="0" smtClean="0"/>
              <a:t>Text Editor</a:t>
            </a:r>
          </a:p>
          <a:p>
            <a:pPr lvl="2"/>
            <a:r>
              <a:rPr lang="en-CA" dirty="0" smtClean="0"/>
              <a:t>Show Line Numbers, Word Wrap</a:t>
            </a:r>
          </a:p>
          <a:p>
            <a:pPr lvl="2"/>
            <a:r>
              <a:rPr lang="en-CA" dirty="0" smtClean="0"/>
              <a:t>Insert Spaces for Tabs</a:t>
            </a:r>
          </a:p>
          <a:p>
            <a:pPr lvl="1"/>
            <a:r>
              <a:rPr lang="en-CA" dirty="0" smtClean="0"/>
              <a:t>HTML Designer</a:t>
            </a:r>
          </a:p>
          <a:p>
            <a:pPr lvl="2"/>
            <a:r>
              <a:rPr lang="en-CA" dirty="0" smtClean="0"/>
              <a:t>Open in Design (or Split) 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F9220-1D80-47F3-A6A6-29698BC5062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Day 1 - Intro to Visual Studio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Always Show Solution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257" y="538423"/>
            <a:ext cx="7209524" cy="4171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F9220-1D80-47F3-A6A6-29698BC5062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Day 1 - Intro to Visual Studio</a:t>
            </a:r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Text Editor – Line Numbers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257" y="538423"/>
            <a:ext cx="7209524" cy="4171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F9220-1D80-47F3-A6A6-29698BC5062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Day 1 - Intro to Visual Studio</a:t>
            </a:r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Text Editor - Tabs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257" y="538423"/>
            <a:ext cx="7209524" cy="4171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F9220-1D80-47F3-A6A6-29698BC5062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Day 1 - Intro to Visual Studio</a:t>
            </a:r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HTML Designer – Design/Split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257" y="538423"/>
            <a:ext cx="7209524" cy="4171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F9220-1D80-47F3-A6A6-29698BC5062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Day 1 - Intro to Visual Studio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Learning Outcome Guide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CA" dirty="0" smtClean="0"/>
              <a:t>At the end of this topic, you should be able to</a:t>
            </a:r>
          </a:p>
          <a:p>
            <a:pPr>
              <a:buNone/>
            </a:pPr>
            <a:endParaRPr lang="en-CA" dirty="0" smtClean="0"/>
          </a:p>
          <a:p>
            <a:pPr>
              <a:buNone/>
            </a:pPr>
            <a:r>
              <a:rPr lang="en-CA" dirty="0" smtClean="0"/>
              <a:t>	(Understanding/Knowledge)</a:t>
            </a:r>
          </a:p>
          <a:p>
            <a:pPr lvl="1"/>
            <a:r>
              <a:rPr lang="en-CA" dirty="0" smtClean="0"/>
              <a:t>Define the term</a:t>
            </a:r>
            <a:r>
              <a:rPr lang="en-CA" baseline="0" dirty="0" smtClean="0"/>
              <a:t> IDE</a:t>
            </a:r>
          </a:p>
          <a:p>
            <a:pPr lvl="1"/>
            <a:r>
              <a:rPr lang="en-CA" baseline="0" dirty="0" smtClean="0"/>
              <a:t>List the key tools available in Visual Studio 2008</a:t>
            </a:r>
          </a:p>
          <a:p>
            <a:pPr lvl="1"/>
            <a:r>
              <a:rPr lang="en-CA" baseline="0" dirty="0" smtClean="0"/>
              <a:t>Describe the relationship between Solutions, Projects and Files in Visual Studio 2008</a:t>
            </a:r>
          </a:p>
          <a:p>
            <a:pPr lvl="1"/>
            <a:r>
              <a:rPr lang="en-CA" baseline="0" dirty="0" smtClean="0"/>
              <a:t>List three different types of projects in Visual Studio 2008</a:t>
            </a:r>
          </a:p>
          <a:p>
            <a:pPr lvl="1"/>
            <a:r>
              <a:rPr lang="en-CA" baseline="0" dirty="0" smtClean="0"/>
              <a:t>List three different web site templates in Visual Studio 2008</a:t>
            </a:r>
          </a:p>
          <a:p>
            <a:pPr lvl="1"/>
            <a:r>
              <a:rPr lang="en-CA" dirty="0" smtClean="0"/>
              <a:t>Describe the following parts of the Visual Studio IDE:</a:t>
            </a:r>
          </a:p>
          <a:p>
            <a:pPr lvl="2"/>
            <a:r>
              <a:rPr lang="en-CA" dirty="0" smtClean="0"/>
              <a:t>Editor Window, Toolbox, Solution Explorer, Server Explorer, Error List, Output Window</a:t>
            </a:r>
          </a:p>
          <a:p>
            <a:pPr lvl="1"/>
            <a:r>
              <a:rPr lang="en-CA" dirty="0" smtClean="0"/>
              <a:t>Identify the file extension for a Solution file</a:t>
            </a:r>
          </a:p>
          <a:p>
            <a:pPr>
              <a:buNone/>
            </a:pPr>
            <a:endParaRPr lang="en-CA" dirty="0" smtClean="0"/>
          </a:p>
          <a:p>
            <a:pPr>
              <a:buNone/>
            </a:pPr>
            <a:r>
              <a:rPr lang="en-CA" dirty="0" smtClean="0"/>
              <a:t>	(Ability)</a:t>
            </a:r>
          </a:p>
          <a:p>
            <a:pPr lvl="1"/>
            <a:r>
              <a:rPr lang="en-CA" dirty="0" smtClean="0"/>
              <a:t>Create </a:t>
            </a:r>
            <a:r>
              <a:rPr lang="en-CA" dirty="0" smtClean="0"/>
              <a:t>a </a:t>
            </a:r>
            <a:r>
              <a:rPr lang="en-CA" dirty="0" smtClean="0"/>
              <a:t>Console project</a:t>
            </a:r>
            <a:endParaRPr lang="en-CA" dirty="0" smtClean="0"/>
          </a:p>
          <a:p>
            <a:pPr lvl="1"/>
            <a:r>
              <a:rPr lang="en-CA" dirty="0" smtClean="0"/>
              <a:t>Configure the tool options in Visual Studio</a:t>
            </a:r>
          </a:p>
          <a:p>
            <a:pPr lvl="1"/>
            <a:r>
              <a:rPr lang="en-CA" dirty="0" smtClean="0"/>
              <a:t>Ensure the Solution file (.</a:t>
            </a:r>
            <a:r>
              <a:rPr lang="en-CA" dirty="0" err="1" smtClean="0"/>
              <a:t>sln</a:t>
            </a:r>
            <a:r>
              <a:rPr lang="en-CA" dirty="0" smtClean="0"/>
              <a:t>) and Website folder are in the same location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F9220-1D80-47F3-A6A6-29698BC5062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Day 1 - Intro to Visual Studio</a:t>
            </a:r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Demo</a:t>
            </a:r>
            <a:endParaRPr lang="en-US" dirty="0"/>
          </a:p>
        </p:txBody>
      </p:sp>
      <p:pic>
        <p:nvPicPr>
          <p:cNvPr id="5" name="Picture 4" descr="Comedy Business 69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72462" y="428604"/>
            <a:ext cx="579093" cy="1414452"/>
          </a:xfrm>
          <a:prstGeom prst="rect">
            <a:avLst/>
          </a:prstGeom>
        </p:spPr>
      </p:pic>
      <p:pic>
        <p:nvPicPr>
          <p:cNvPr id="9" name="Content Placeholder 8" descr="Comedy Business 53.t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031683" y="434349"/>
            <a:ext cx="5080635" cy="428053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F9220-1D80-47F3-A6A6-29698BC5062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Day 1 - Intro to Visual Studio</a:t>
            </a:r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Questions and Answers</a:t>
            </a:r>
            <a:endParaRPr lang="en-US" dirty="0"/>
          </a:p>
        </p:txBody>
      </p:sp>
      <p:pic>
        <p:nvPicPr>
          <p:cNvPr id="4" name="Content Placeholder 3" descr="AG00298_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981450" y="642918"/>
            <a:ext cx="1181100" cy="19812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F9220-1D80-47F3-A6A6-29698BC5062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Day 1 - Intro to Visual Studio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Day 1 – Exercises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Play with Visual Studio</a:t>
            </a:r>
          </a:p>
          <a:p>
            <a:endParaRPr lang="en-US" dirty="0"/>
          </a:p>
        </p:txBody>
      </p:sp>
      <p:pic>
        <p:nvPicPr>
          <p:cNvPr id="4" name="Picture 3" descr="Business Training 3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1521" y="571480"/>
            <a:ext cx="7500958" cy="41105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F9220-1D80-47F3-A6A6-29698BC5062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Day 1 - Intro to Visual Studio</a:t>
            </a:r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/>
            <a:r>
              <a:rPr lang="en-CA" dirty="0" smtClean="0"/>
              <a:t>1) Customizing Preferences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Use Tools -&gt; Options… to set up preferences recommended by your instructor</a:t>
            </a:r>
          </a:p>
          <a:p>
            <a:endParaRPr lang="en-CA" dirty="0" smtClean="0"/>
          </a:p>
          <a:p>
            <a:r>
              <a:rPr lang="en-CA" dirty="0" smtClean="0"/>
              <a:t>Explore the other options available in Tools -&gt; Options…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F9220-1D80-47F3-A6A6-29698BC5062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Day 1 - Intro to Visual Studio</a:t>
            </a:r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/>
            <a:r>
              <a:rPr lang="en-CA" dirty="0" smtClean="0"/>
              <a:t>2) Creating Projects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List the files automatically generated when you create the following</a:t>
            </a:r>
          </a:p>
          <a:p>
            <a:pPr lvl="1"/>
            <a:r>
              <a:rPr lang="en-CA" dirty="0" smtClean="0"/>
              <a:t>New Project…</a:t>
            </a:r>
          </a:p>
          <a:p>
            <a:pPr lvl="2"/>
            <a:r>
              <a:rPr lang="en-CA" dirty="0" smtClean="0"/>
              <a:t>Console Application</a:t>
            </a:r>
          </a:p>
          <a:p>
            <a:pPr lvl="2"/>
            <a:r>
              <a:rPr lang="en-CA" dirty="0" smtClean="0"/>
              <a:t>Windows </a:t>
            </a:r>
            <a:r>
              <a:rPr lang="en-CA" dirty="0" smtClean="0"/>
              <a:t>Application</a:t>
            </a:r>
          </a:p>
          <a:p>
            <a:pPr lvl="2"/>
            <a:r>
              <a:rPr lang="en-CA" dirty="0" smtClean="0"/>
              <a:t>Class Library</a:t>
            </a:r>
          </a:p>
          <a:p>
            <a:pPr lvl="2"/>
            <a:r>
              <a:rPr lang="en-CA" dirty="0" smtClean="0"/>
              <a:t>ASP.NET Web Application</a:t>
            </a:r>
          </a:p>
          <a:p>
            <a:pPr lvl="2"/>
            <a:endParaRPr lang="en-CA" dirty="0" smtClean="0"/>
          </a:p>
          <a:p>
            <a:pPr lvl="1"/>
            <a:r>
              <a:rPr lang="en-CA" dirty="0" smtClean="0"/>
              <a:t>New Web Site…</a:t>
            </a:r>
          </a:p>
          <a:p>
            <a:pPr lvl="2"/>
            <a:r>
              <a:rPr lang="en-CA" dirty="0" smtClean="0"/>
              <a:t>ASP.NET Web Site</a:t>
            </a:r>
          </a:p>
          <a:p>
            <a:pPr lvl="2"/>
            <a:r>
              <a:rPr lang="en-CA" dirty="0" smtClean="0"/>
              <a:t>Empty Web 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F9220-1D80-47F3-A6A6-29698BC5062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Day 1 - Intro to Visual Studio</a:t>
            </a:r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3) Creating/Zipping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CA" sz="2400" dirty="0" smtClean="0"/>
              <a:t>[Make sure you’ve closed any open solutions]</a:t>
            </a:r>
          </a:p>
          <a:p>
            <a:r>
              <a:rPr lang="en-CA" dirty="0" smtClean="0"/>
              <a:t>Create a new </a:t>
            </a:r>
            <a:r>
              <a:rPr lang="en-CA" dirty="0" smtClean="0"/>
              <a:t>Console Application</a:t>
            </a:r>
            <a:endParaRPr lang="en-CA" dirty="0" smtClean="0"/>
          </a:p>
          <a:p>
            <a:pPr lvl="1"/>
            <a:r>
              <a:rPr lang="en-CA" dirty="0" smtClean="0"/>
              <a:t>Project Name: “</a:t>
            </a:r>
            <a:r>
              <a:rPr lang="en-CA" dirty="0" err="1" smtClean="0"/>
              <a:t>MyFirstProject</a:t>
            </a:r>
            <a:r>
              <a:rPr lang="en-CA" dirty="0" smtClean="0"/>
              <a:t>”</a:t>
            </a:r>
            <a:endParaRPr lang="en-CA" dirty="0" smtClean="0"/>
          </a:p>
          <a:p>
            <a:pPr lvl="1"/>
            <a:r>
              <a:rPr lang="en-CA" dirty="0" smtClean="0"/>
              <a:t>Location</a:t>
            </a:r>
            <a:r>
              <a:rPr lang="en-CA" dirty="0" smtClean="0"/>
              <a:t>: “C:\</a:t>
            </a:r>
            <a:r>
              <a:rPr lang="en-CA" dirty="0" smtClean="0"/>
              <a:t>DMIT\YourName\DMIT104\”</a:t>
            </a:r>
          </a:p>
          <a:p>
            <a:pPr lvl="1"/>
            <a:r>
              <a:rPr lang="en-CA" dirty="0" smtClean="0"/>
              <a:t>Solution Name: “The Solution Folder”</a:t>
            </a:r>
            <a:endParaRPr lang="en-CA" dirty="0" smtClean="0"/>
          </a:p>
          <a:p>
            <a:r>
              <a:rPr lang="en-CA" dirty="0" smtClean="0"/>
              <a:t>Save All and Exit Visual Studio</a:t>
            </a:r>
            <a:endParaRPr lang="en-CA" dirty="0" smtClean="0"/>
          </a:p>
          <a:p>
            <a:pPr lvl="1"/>
            <a:r>
              <a:rPr lang="en-CA" dirty="0" smtClean="0"/>
              <a:t>File </a:t>
            </a:r>
            <a:r>
              <a:rPr lang="en-CA" dirty="0" smtClean="0"/>
              <a:t>-&gt; Save </a:t>
            </a:r>
            <a:r>
              <a:rPr lang="en-CA" dirty="0" smtClean="0"/>
              <a:t>All</a:t>
            </a:r>
          </a:p>
          <a:p>
            <a:pPr lvl="1"/>
            <a:r>
              <a:rPr lang="en-CA" dirty="0" smtClean="0"/>
              <a:t>Close Visual Studio</a:t>
            </a:r>
            <a:endParaRPr lang="en-CA" dirty="0" smtClean="0"/>
          </a:p>
          <a:p>
            <a:r>
              <a:rPr lang="en-CA" dirty="0" smtClean="0"/>
              <a:t>Zip the Solution &amp; Website</a:t>
            </a:r>
          </a:p>
          <a:p>
            <a:pPr lvl="1"/>
            <a:r>
              <a:rPr lang="en-CA" dirty="0" smtClean="0"/>
              <a:t>Check the folder “C:\</a:t>
            </a:r>
            <a:r>
              <a:rPr lang="en-CA" dirty="0" smtClean="0"/>
              <a:t>DMIT\YourName\DMIT104\The Solution Folder\”</a:t>
            </a:r>
            <a:r>
              <a:rPr lang="en-CA" dirty="0" smtClean="0"/>
              <a:t/>
            </a:r>
            <a:br>
              <a:rPr lang="en-CA" dirty="0" smtClean="0"/>
            </a:br>
            <a:r>
              <a:rPr lang="en-CA" dirty="0" smtClean="0"/>
              <a:t>It should have:</a:t>
            </a:r>
          </a:p>
          <a:p>
            <a:pPr lvl="2"/>
            <a:r>
              <a:rPr lang="en-CA" dirty="0" smtClean="0"/>
              <a:t>Two files:</a:t>
            </a:r>
          </a:p>
          <a:p>
            <a:pPr lvl="3"/>
            <a:r>
              <a:rPr lang="en-CA" dirty="0" smtClean="0"/>
              <a:t>Sample </a:t>
            </a:r>
            <a:r>
              <a:rPr lang="en-CA" dirty="0" err="1" smtClean="0"/>
              <a:t>Solution.sln</a:t>
            </a:r>
            <a:endParaRPr lang="en-CA" dirty="0" smtClean="0"/>
          </a:p>
          <a:p>
            <a:pPr lvl="3"/>
            <a:r>
              <a:rPr lang="en-CA" dirty="0" smtClean="0"/>
              <a:t>Sample </a:t>
            </a:r>
            <a:r>
              <a:rPr lang="en-CA" dirty="0" err="1" smtClean="0"/>
              <a:t>Solution.sou</a:t>
            </a:r>
            <a:endParaRPr lang="en-CA" dirty="0" smtClean="0"/>
          </a:p>
          <a:p>
            <a:pPr lvl="2"/>
            <a:r>
              <a:rPr lang="en-CA" dirty="0" smtClean="0"/>
              <a:t>One folder:</a:t>
            </a:r>
          </a:p>
          <a:p>
            <a:pPr lvl="3"/>
            <a:r>
              <a:rPr lang="en-CA" dirty="0" err="1" smtClean="0"/>
              <a:t>MyFirstProject</a:t>
            </a:r>
            <a:endParaRPr lang="en-CA" dirty="0" smtClean="0"/>
          </a:p>
          <a:p>
            <a:pPr lvl="1"/>
            <a:r>
              <a:rPr lang="en-CA" dirty="0" smtClean="0"/>
              <a:t>Zip the “Practice” folder &amp; email it to your instructor</a:t>
            </a:r>
          </a:p>
          <a:p>
            <a:pPr lvl="2"/>
            <a:r>
              <a:rPr lang="en-CA" dirty="0" smtClean="0"/>
              <a:t>Open the .zip before emailing, and ensure all the items are present</a:t>
            </a:r>
          </a:p>
          <a:p>
            <a:pPr lvl="2"/>
            <a:r>
              <a:rPr lang="en-CA" dirty="0" smtClean="0"/>
              <a:t>Email the .zip using your NAIT Email account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F9220-1D80-47F3-A6A6-29698BC5062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Day 1 - Intro to Visual Studio</a:t>
            </a:r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4) Review your understanding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 smtClean="0"/>
              <a:t>Complete the following:</a:t>
            </a:r>
          </a:p>
          <a:p>
            <a:pPr marL="804672" lvl="1" indent="-457200">
              <a:buFont typeface="+mj-lt"/>
              <a:buAutoNum type="arabicPeriod"/>
            </a:pPr>
            <a:r>
              <a:rPr lang="en-CA" dirty="0" smtClean="0"/>
              <a:t>Define the term IDE</a:t>
            </a:r>
          </a:p>
          <a:p>
            <a:pPr marL="804672" lvl="1" indent="-457200">
              <a:buFont typeface="+mj-lt"/>
              <a:buAutoNum type="arabicPeriod"/>
            </a:pPr>
            <a:r>
              <a:rPr lang="en-CA" dirty="0" smtClean="0"/>
              <a:t>List the key tools available in Visual Studio 2008</a:t>
            </a:r>
          </a:p>
          <a:p>
            <a:pPr marL="804672" lvl="1" indent="-457200">
              <a:buFont typeface="+mj-lt"/>
              <a:buAutoNum type="arabicPeriod"/>
            </a:pPr>
            <a:r>
              <a:rPr lang="en-CA" dirty="0" smtClean="0"/>
              <a:t>Describe the relationship between Solutions, Projects and Files in Visual Studio 2008</a:t>
            </a:r>
          </a:p>
          <a:p>
            <a:pPr marL="804672" lvl="1" indent="-457200">
              <a:buFont typeface="+mj-lt"/>
              <a:buAutoNum type="arabicPeriod"/>
            </a:pPr>
            <a:r>
              <a:rPr lang="en-CA" dirty="0" smtClean="0"/>
              <a:t>List three different types of projects in Visual Studio 2008</a:t>
            </a:r>
          </a:p>
          <a:p>
            <a:pPr marL="804672" lvl="1" indent="-457200">
              <a:buFont typeface="+mj-lt"/>
              <a:buAutoNum type="arabicPeriod"/>
            </a:pPr>
            <a:r>
              <a:rPr lang="en-CA" dirty="0" smtClean="0"/>
              <a:t>List three different web site templates in Visual Studio 2008</a:t>
            </a:r>
          </a:p>
          <a:p>
            <a:pPr marL="804672" lvl="1" indent="-457200">
              <a:buFont typeface="+mj-lt"/>
              <a:buAutoNum type="arabicPeriod"/>
            </a:pPr>
            <a:r>
              <a:rPr lang="en-CA" dirty="0" smtClean="0"/>
              <a:t>Describe the following parts of the Visual Studio IDE:</a:t>
            </a:r>
          </a:p>
          <a:p>
            <a:pPr marL="1298448" lvl="3" indent="-457200">
              <a:buFont typeface="Courier New" pitchFamily="49" charset="0"/>
              <a:buChar char="o"/>
            </a:pPr>
            <a:r>
              <a:rPr lang="en-CA" dirty="0" smtClean="0"/>
              <a:t>Editor Window, Toolbox, Solution Explorer</a:t>
            </a:r>
          </a:p>
          <a:p>
            <a:pPr marL="804672" lvl="1" indent="-457200">
              <a:buFont typeface="+mj-lt"/>
              <a:buAutoNum type="arabicPeriod"/>
            </a:pPr>
            <a:r>
              <a:rPr lang="en-CA" dirty="0" smtClean="0"/>
              <a:t>Identify the file extension for a Solution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F9220-1D80-47F3-A6A6-29698BC50629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Day 1 - Intro to Visual Studio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Work on your </a:t>
            </a:r>
            <a:r>
              <a:rPr lang="en-CA" dirty="0" smtClean="0">
                <a:solidFill>
                  <a:schemeClr val="tx1"/>
                </a:solidFill>
              </a:rPr>
              <a:t>C:\</a:t>
            </a:r>
            <a:r>
              <a:rPr lang="en-CA" dirty="0" smtClean="0"/>
              <a:t> Drive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 smtClean="0"/>
              <a:t>Don’t</a:t>
            </a:r>
            <a:r>
              <a:rPr lang="en-CA" dirty="0" smtClean="0"/>
              <a:t> do your Visual Studio work in</a:t>
            </a:r>
            <a:endParaRPr lang="en-CA" b="1" dirty="0" smtClean="0"/>
          </a:p>
          <a:p>
            <a:pPr lvl="1"/>
            <a:r>
              <a:rPr lang="en-CA" dirty="0" smtClean="0"/>
              <a:t>My Documents</a:t>
            </a:r>
          </a:p>
          <a:p>
            <a:pPr lvl="1"/>
            <a:r>
              <a:rPr lang="en-CA" dirty="0" smtClean="0"/>
              <a:t>Desktop</a:t>
            </a:r>
          </a:p>
          <a:p>
            <a:pPr lvl="1"/>
            <a:r>
              <a:rPr lang="en-CA" dirty="0" smtClean="0"/>
              <a:t>USB Drive</a:t>
            </a:r>
          </a:p>
          <a:p>
            <a:pPr lvl="1"/>
            <a:endParaRPr lang="en-CA" dirty="0" smtClean="0"/>
          </a:p>
          <a:p>
            <a:r>
              <a:rPr lang="en-CA" b="1" u="sng" dirty="0" smtClean="0"/>
              <a:t>Do</a:t>
            </a:r>
            <a:r>
              <a:rPr lang="en-CA" dirty="0" smtClean="0"/>
              <a:t> your Visual Studio work in</a:t>
            </a:r>
          </a:p>
          <a:p>
            <a:pPr lvl="1"/>
            <a:r>
              <a:rPr lang="en-CA" dirty="0" smtClean="0"/>
              <a:t>A folder on the root of your </a:t>
            </a:r>
            <a:r>
              <a:rPr lang="en-CA" dirty="0" smtClean="0">
                <a:solidFill>
                  <a:schemeClr val="accent1"/>
                </a:solidFill>
              </a:rPr>
              <a:t>C:\</a:t>
            </a:r>
            <a:r>
              <a:rPr lang="en-CA" dirty="0" smtClean="0"/>
              <a:t> drive, such as</a:t>
            </a:r>
          </a:p>
          <a:p>
            <a:pPr lvl="1"/>
            <a:r>
              <a:rPr lang="en-CA" b="1" dirty="0" smtClean="0">
                <a:latin typeface="Courier New" pitchFamily="49" charset="0"/>
                <a:cs typeface="Courier New" pitchFamily="49" charset="0"/>
              </a:rPr>
              <a:t>C:\</a:t>
            </a:r>
            <a:r>
              <a:rPr lang="en-CA" b="1" dirty="0" smtClean="0">
                <a:latin typeface="Courier New" pitchFamily="49" charset="0"/>
                <a:cs typeface="Courier New" pitchFamily="49" charset="0"/>
              </a:rPr>
              <a:t>DMIT\</a:t>
            </a:r>
            <a:r>
              <a:rPr lang="en-CA" b="1" dirty="0" smtClean="0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YourName</a:t>
            </a:r>
            <a:r>
              <a:rPr lang="en-CA" b="1" dirty="0" smtClean="0">
                <a:latin typeface="Courier New" pitchFamily="49" charset="0"/>
                <a:cs typeface="Courier New" pitchFamily="49" charset="0"/>
              </a:rPr>
              <a:t>\DMIT104</a:t>
            </a:r>
            <a:endParaRPr lang="en-CA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Day 1 - Intro to Visual Studio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F9220-1D80-47F3-A6A6-29698BC50629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Visual Studio 2008 – 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 smtClean="0"/>
              <a:t>IDE – Integrated Development Environment</a:t>
            </a:r>
          </a:p>
          <a:p>
            <a:endParaRPr lang="en-CA" dirty="0" smtClean="0"/>
          </a:p>
          <a:p>
            <a:r>
              <a:rPr lang="en-CA" dirty="0" smtClean="0"/>
              <a:t>Coding Tools</a:t>
            </a:r>
          </a:p>
          <a:p>
            <a:pPr lvl="1"/>
            <a:r>
              <a:rPr lang="en-CA" dirty="0" smtClean="0"/>
              <a:t>Editor, File/Project Management</a:t>
            </a:r>
          </a:p>
          <a:p>
            <a:pPr lvl="1"/>
            <a:r>
              <a:rPr lang="en-CA" dirty="0" err="1" smtClean="0"/>
              <a:t>Intellisence</a:t>
            </a:r>
            <a:endParaRPr lang="en-CA" dirty="0" smtClean="0"/>
          </a:p>
          <a:p>
            <a:pPr lvl="1"/>
            <a:r>
              <a:rPr lang="en-CA" dirty="0" smtClean="0"/>
              <a:t>Debugger</a:t>
            </a:r>
          </a:p>
          <a:p>
            <a:r>
              <a:rPr lang="en-CA" dirty="0" smtClean="0"/>
              <a:t>Database Tools</a:t>
            </a:r>
          </a:p>
          <a:p>
            <a:pPr lvl="1"/>
            <a:r>
              <a:rPr lang="en-CA" dirty="0" smtClean="0"/>
              <a:t>Server Explorer</a:t>
            </a:r>
          </a:p>
          <a:p>
            <a:r>
              <a:rPr lang="en-CA" dirty="0" smtClean="0"/>
              <a:t>Collaboration Tools</a:t>
            </a:r>
          </a:p>
          <a:p>
            <a:pPr lvl="1"/>
            <a:r>
              <a:rPr lang="en-CA" dirty="0" smtClean="0"/>
              <a:t>Team Server Edition ($)</a:t>
            </a:r>
          </a:p>
          <a:p>
            <a:pPr lvl="1"/>
            <a:r>
              <a:rPr lang="en-CA" dirty="0" err="1" smtClean="0"/>
              <a:t>AnkhSvn</a:t>
            </a:r>
            <a:r>
              <a:rPr lang="en-CA" dirty="0" smtClean="0"/>
              <a:t> (free)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F9220-1D80-47F3-A6A6-29698BC5062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Day 1 - Intro to Visual Studio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Visual Studio 2008 – IDE</a:t>
            </a:r>
            <a:endParaRPr lang="en-US" dirty="0"/>
          </a:p>
        </p:txBody>
      </p:sp>
      <p:pic>
        <p:nvPicPr>
          <p:cNvPr id="4" name="Content Placeholder 3" descr="VS2008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97967" y="584679"/>
            <a:ext cx="7548067" cy="455883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F9220-1D80-47F3-A6A6-29698BC5062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Day 1 - Intro to Visual Studio</a:t>
            </a: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Solutions – Projects –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 smtClean="0"/>
              <a:t>Solution</a:t>
            </a:r>
          </a:p>
          <a:p>
            <a:pPr lvl="1"/>
            <a:r>
              <a:rPr lang="en-CA" dirty="0" smtClean="0"/>
              <a:t>A collection of zero or more projects</a:t>
            </a:r>
          </a:p>
          <a:p>
            <a:pPr lvl="1"/>
            <a:r>
              <a:rPr lang="en-CA" dirty="0" smtClean="0"/>
              <a:t>Solution File</a:t>
            </a:r>
          </a:p>
          <a:p>
            <a:pPr lvl="2"/>
            <a:r>
              <a:rPr lang="en-CA" dirty="0" smtClean="0"/>
              <a:t>.</a:t>
            </a:r>
            <a:r>
              <a:rPr lang="en-CA" dirty="0" err="1" smtClean="0"/>
              <a:t>sln</a:t>
            </a:r>
            <a:endParaRPr lang="en-CA" dirty="0" smtClean="0"/>
          </a:p>
          <a:p>
            <a:pPr lvl="2"/>
            <a:r>
              <a:rPr lang="en-CA" smtClean="0"/>
              <a:t>Plain text</a:t>
            </a:r>
            <a:endParaRPr lang="en-CA" dirty="0" smtClean="0"/>
          </a:p>
          <a:p>
            <a:r>
              <a:rPr lang="en-CA" dirty="0" smtClean="0"/>
              <a:t>Project</a:t>
            </a:r>
          </a:p>
          <a:p>
            <a:pPr lvl="1"/>
            <a:r>
              <a:rPr lang="en-CA" dirty="0" smtClean="0"/>
              <a:t>An Executable (.exe/.</a:t>
            </a:r>
            <a:r>
              <a:rPr lang="en-CA" dirty="0" err="1" smtClean="0"/>
              <a:t>dll</a:t>
            </a:r>
            <a:r>
              <a:rPr lang="en-CA" dirty="0" smtClean="0"/>
              <a:t>)</a:t>
            </a:r>
          </a:p>
          <a:p>
            <a:pPr lvl="2"/>
            <a:r>
              <a:rPr lang="en-CA" dirty="0" smtClean="0"/>
              <a:t>.</a:t>
            </a:r>
            <a:r>
              <a:rPr lang="en-CA" dirty="0" err="1" smtClean="0"/>
              <a:t>vbproj</a:t>
            </a:r>
            <a:endParaRPr lang="en-CA" dirty="0" smtClean="0"/>
          </a:p>
          <a:p>
            <a:pPr lvl="2"/>
            <a:r>
              <a:rPr lang="en-CA" dirty="0" smtClean="0"/>
              <a:t>Plain text (XML)</a:t>
            </a:r>
          </a:p>
          <a:p>
            <a:pPr lvl="1"/>
            <a:r>
              <a:rPr lang="en-CA" dirty="0" smtClean="0"/>
              <a:t>A Website</a:t>
            </a:r>
          </a:p>
          <a:p>
            <a:r>
              <a:rPr lang="en-CA" dirty="0" smtClean="0"/>
              <a:t>Files</a:t>
            </a:r>
          </a:p>
          <a:p>
            <a:pPr lvl="1"/>
            <a:r>
              <a:rPr lang="en-CA" dirty="0" smtClean="0"/>
              <a:t>Source code (classes)</a:t>
            </a:r>
          </a:p>
          <a:p>
            <a:pPr lvl="1"/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3504" y="1500174"/>
            <a:ext cx="3520156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F9220-1D80-47F3-A6A6-29698BC5062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Day 1 - Intro to Visual Studio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Creating Projects (Solutions)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New Project… (C#)</a:t>
            </a:r>
          </a:p>
          <a:p>
            <a:pPr lvl="1"/>
            <a:r>
              <a:rPr lang="en-CA" dirty="0" smtClean="0"/>
              <a:t>Console applications</a:t>
            </a:r>
            <a:endParaRPr lang="en-CA" dirty="0" smtClean="0"/>
          </a:p>
          <a:p>
            <a:pPr lvl="1"/>
            <a:r>
              <a:rPr lang="en-CA" dirty="0" smtClean="0"/>
              <a:t>Class Libraries</a:t>
            </a:r>
          </a:p>
          <a:p>
            <a:pPr lvl="1"/>
            <a:r>
              <a:rPr lang="en-CA" dirty="0" smtClean="0"/>
              <a:t>Windows </a:t>
            </a:r>
            <a:r>
              <a:rPr lang="en-CA" dirty="0" smtClean="0"/>
              <a:t>applications</a:t>
            </a:r>
          </a:p>
          <a:p>
            <a:pPr lvl="1"/>
            <a:r>
              <a:rPr lang="en-CA" dirty="0" smtClean="0"/>
              <a:t>Database projects</a:t>
            </a:r>
          </a:p>
          <a:p>
            <a:pPr lvl="1"/>
            <a:r>
              <a:rPr lang="en-CA" dirty="0" smtClean="0"/>
              <a:t>Etc.</a:t>
            </a:r>
          </a:p>
          <a:p>
            <a:r>
              <a:rPr lang="en-CA" dirty="0" smtClean="0"/>
              <a:t>New Web Site…</a:t>
            </a:r>
          </a:p>
          <a:p>
            <a:pPr lvl="1"/>
            <a:r>
              <a:rPr lang="en-CA" dirty="0" smtClean="0"/>
              <a:t>Web sites</a:t>
            </a:r>
          </a:p>
          <a:p>
            <a:pPr lvl="2"/>
            <a:endParaRPr lang="en-US" dirty="0"/>
          </a:p>
        </p:txBody>
      </p:sp>
      <p:pic>
        <p:nvPicPr>
          <p:cNvPr id="5" name="Picture 4" descr="File-New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5823" y="500042"/>
            <a:ext cx="3208587" cy="3000396"/>
          </a:xfrm>
          <a:prstGeom prst="rect">
            <a:avLst/>
          </a:prstGeom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3804" y="4015894"/>
            <a:ext cx="8216393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F9220-1D80-47F3-A6A6-29698BC5062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Day 1 - Intro to Visual Studio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Work on your </a:t>
            </a:r>
            <a:r>
              <a:rPr lang="en-CA" dirty="0" smtClean="0">
                <a:solidFill>
                  <a:schemeClr val="tx1"/>
                </a:solidFill>
              </a:rPr>
              <a:t>C:\</a:t>
            </a:r>
            <a:r>
              <a:rPr lang="en-CA" dirty="0" smtClean="0"/>
              <a:t> Drive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 smtClean="0"/>
              <a:t>Don’t</a:t>
            </a:r>
            <a:r>
              <a:rPr lang="en-CA" dirty="0" smtClean="0"/>
              <a:t> do your Visual Studio work in</a:t>
            </a:r>
            <a:endParaRPr lang="en-CA" b="1" dirty="0" smtClean="0"/>
          </a:p>
          <a:p>
            <a:pPr lvl="1"/>
            <a:r>
              <a:rPr lang="en-CA" dirty="0" smtClean="0"/>
              <a:t>My Documents</a:t>
            </a:r>
          </a:p>
          <a:p>
            <a:pPr lvl="1"/>
            <a:r>
              <a:rPr lang="en-CA" dirty="0" smtClean="0"/>
              <a:t>Desktop</a:t>
            </a:r>
          </a:p>
          <a:p>
            <a:pPr lvl="1"/>
            <a:r>
              <a:rPr lang="en-CA" dirty="0" smtClean="0"/>
              <a:t>USB Drive</a:t>
            </a:r>
          </a:p>
          <a:p>
            <a:pPr lvl="1"/>
            <a:endParaRPr lang="en-CA" dirty="0" smtClean="0"/>
          </a:p>
          <a:p>
            <a:r>
              <a:rPr lang="en-CA" b="1" u="sng" dirty="0" smtClean="0"/>
              <a:t>Do</a:t>
            </a:r>
            <a:r>
              <a:rPr lang="en-CA" dirty="0" smtClean="0"/>
              <a:t> your Visual Studio work in</a:t>
            </a:r>
          </a:p>
          <a:p>
            <a:pPr lvl="1"/>
            <a:r>
              <a:rPr lang="en-CA" dirty="0" smtClean="0"/>
              <a:t>A folder on the root of your </a:t>
            </a:r>
            <a:r>
              <a:rPr lang="en-CA" dirty="0" smtClean="0">
                <a:solidFill>
                  <a:schemeClr val="accent1"/>
                </a:solidFill>
              </a:rPr>
              <a:t>C:\</a:t>
            </a:r>
            <a:r>
              <a:rPr lang="en-CA" dirty="0" smtClean="0"/>
              <a:t> drive, such as</a:t>
            </a:r>
          </a:p>
          <a:p>
            <a:pPr lvl="1"/>
            <a:r>
              <a:rPr lang="en-CA" b="1" dirty="0" smtClean="0">
                <a:latin typeface="Courier New" pitchFamily="49" charset="0"/>
                <a:cs typeface="Courier New" pitchFamily="49" charset="0"/>
              </a:rPr>
              <a:t>C:\</a:t>
            </a:r>
            <a:r>
              <a:rPr lang="en-CA" b="1" dirty="0" smtClean="0">
                <a:latin typeface="Courier New" pitchFamily="49" charset="0"/>
                <a:cs typeface="Courier New" pitchFamily="49" charset="0"/>
              </a:rPr>
              <a:t>DMIT\</a:t>
            </a:r>
            <a:r>
              <a:rPr lang="en-CA" b="1" dirty="0" smtClean="0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YourName</a:t>
            </a:r>
            <a:r>
              <a:rPr lang="en-CA" b="1" dirty="0" smtClean="0">
                <a:latin typeface="Courier New" pitchFamily="49" charset="0"/>
                <a:cs typeface="Courier New" pitchFamily="49" charset="0"/>
              </a:rPr>
              <a:t>\DMIT104</a:t>
            </a:r>
            <a:endParaRPr lang="en-CA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Day 1 - Intro to Visual Studio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F9220-1D80-47F3-A6A6-29698BC5062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Horizontal Scroll 5"/>
          <p:cNvSpPr/>
          <p:nvPr/>
        </p:nvSpPr>
        <p:spPr>
          <a:xfrm>
            <a:off x="1464447" y="3786190"/>
            <a:ext cx="6215106" cy="1428760"/>
          </a:xfrm>
          <a:prstGeom prst="horizontalScroll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 smtClean="0"/>
              <a:t>Please remember this – it will save </a:t>
            </a:r>
            <a:r>
              <a:rPr lang="en-CA" b="1" dirty="0" smtClean="0">
                <a:solidFill>
                  <a:schemeClr val="tx1"/>
                </a:solidFill>
              </a:rPr>
              <a:t>hours</a:t>
            </a:r>
            <a:r>
              <a:rPr lang="en-CA" b="1" dirty="0" smtClean="0"/>
              <a:t> of your life!</a:t>
            </a:r>
            <a:endParaRPr lang="en-CA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Creating Websites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Create New </a:t>
            </a:r>
            <a:r>
              <a:rPr lang="en-CA" dirty="0" smtClean="0"/>
              <a:t>Console Application</a:t>
            </a:r>
            <a:endParaRPr lang="en-CA" dirty="0" smtClean="0"/>
          </a:p>
          <a:p>
            <a:pPr lvl="1"/>
            <a:r>
              <a:rPr lang="en-CA" dirty="0" smtClean="0"/>
              <a:t>File -&gt; New Project...</a:t>
            </a:r>
            <a:endParaRPr lang="en-CA" dirty="0" smtClean="0"/>
          </a:p>
          <a:p>
            <a:pPr lvl="1"/>
            <a:r>
              <a:rPr lang="en-CA" dirty="0" smtClean="0"/>
              <a:t>.NET Framework 3.5</a:t>
            </a:r>
          </a:p>
          <a:p>
            <a:pPr lvl="1"/>
            <a:r>
              <a:rPr lang="en-CA" dirty="0" smtClean="0"/>
              <a:t>Console Application</a:t>
            </a:r>
          </a:p>
          <a:p>
            <a:pPr lvl="1"/>
            <a:r>
              <a:rPr lang="en-CA" dirty="0" smtClean="0"/>
              <a:t>Choose Location</a:t>
            </a:r>
          </a:p>
          <a:p>
            <a:pPr lvl="1"/>
            <a:r>
              <a:rPr lang="en-CA" dirty="0" smtClean="0"/>
              <a:t>Enter Project Name</a:t>
            </a:r>
          </a:p>
          <a:p>
            <a:pPr lvl="1"/>
            <a:r>
              <a:rPr lang="en-CA" dirty="0" smtClean="0"/>
              <a:t>Enter Solution Name</a:t>
            </a:r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F9220-1D80-47F3-A6A6-29698BC5062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Day 1 - Intro to Visual Studio</a:t>
            </a:r>
            <a:endParaRPr 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1098</TotalTime>
  <Words>868</Words>
  <Application>Microsoft Office PowerPoint</Application>
  <PresentationFormat>On-screen Show (4:3)</PresentationFormat>
  <Paragraphs>242</Paragraphs>
  <Slides>26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Aspect</vt:lpstr>
      <vt:lpstr>DMIT104 Programming Fundamentals (in C#)</vt:lpstr>
      <vt:lpstr>Learning Outcome Guide</vt:lpstr>
      <vt:lpstr>Work on your C:\ Drive</vt:lpstr>
      <vt:lpstr>Visual Studio 2008 – IDE</vt:lpstr>
      <vt:lpstr>Visual Studio 2008 – IDE</vt:lpstr>
      <vt:lpstr>Solutions – Projects – Files</vt:lpstr>
      <vt:lpstr>Creating Projects (Solutions)</vt:lpstr>
      <vt:lpstr>Work on your C:\ Drive</vt:lpstr>
      <vt:lpstr>Creating Websites</vt:lpstr>
      <vt:lpstr>Solution Explorer</vt:lpstr>
      <vt:lpstr>Editor Window</vt:lpstr>
      <vt:lpstr>Property Explorer</vt:lpstr>
      <vt:lpstr>Other Views</vt:lpstr>
      <vt:lpstr>Help Files</vt:lpstr>
      <vt:lpstr>Tools -&gt; Options…</vt:lpstr>
      <vt:lpstr>Always Show Solution</vt:lpstr>
      <vt:lpstr>Text Editor – Line Numbers</vt:lpstr>
      <vt:lpstr>Text Editor - Tabs</vt:lpstr>
      <vt:lpstr>HTML Designer – Design/Split</vt:lpstr>
      <vt:lpstr>Demo</vt:lpstr>
      <vt:lpstr>Questions and Answers</vt:lpstr>
      <vt:lpstr>Day 1 – Exercises</vt:lpstr>
      <vt:lpstr>1) Customizing Preferences</vt:lpstr>
      <vt:lpstr>2) Creating Projects </vt:lpstr>
      <vt:lpstr>3) Creating/Zipping Projects</vt:lpstr>
      <vt:lpstr>4) Review your understanding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IST235 – Client-Server 1</dc:title>
  <dc:creator>Daniel A. Gilleland</dc:creator>
  <cp:lastModifiedBy>Daniel A. Gilleland</cp:lastModifiedBy>
  <cp:revision>143</cp:revision>
  <dcterms:created xsi:type="dcterms:W3CDTF">2009-08-24T14:36:03Z</dcterms:created>
  <dcterms:modified xsi:type="dcterms:W3CDTF">2010-09-21T13:23:38Z</dcterms:modified>
</cp:coreProperties>
</file>